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4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0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31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512EF-B440-4A42-9276-CE8717791328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7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074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22A97D-A93F-4A85-AE3C-F992BDF1D9A2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819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273DDC-FE2F-4970-A57E-368A576B3C59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198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A5FF11-C3F1-4863-A9FF-1F885BA096D9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576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91555-9764-487C-846D-6FA51CC8F3BA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183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388C4-22BD-4FB5-8AB9-7A7F310DE1D5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779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1A5E0-51B3-4F95-B9DE-F7FC30A780A7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23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955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1802B2-8365-4CB6-A9EE-99E153D9453E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40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60C681-51BB-4E9C-ABD5-3B8BD5A52159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835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97E8D-AC15-4A82-A730-B149FE270D70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459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01"/>
          <p:cNvSpPr>
            <a:spLocks noGrp="1"/>
          </p:cNvSpPr>
          <p:nvPr>
            <p:ph type="pic" sz="quarter" idx="10"/>
          </p:nvPr>
        </p:nvSpPr>
        <p:spPr>
          <a:xfrm>
            <a:off x="5332413" y="0"/>
            <a:ext cx="3352800" cy="6858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Placeholder 02"/>
          <p:cNvSpPr>
            <a:spLocks noGrp="1"/>
          </p:cNvSpPr>
          <p:nvPr>
            <p:ph type="pic" sz="quarter" idx="11"/>
          </p:nvPr>
        </p:nvSpPr>
        <p:spPr>
          <a:xfrm>
            <a:off x="8836025" y="0"/>
            <a:ext cx="3352800" cy="3355975"/>
          </a:xfrm>
        </p:spPr>
        <p:txBody>
          <a:bodyPr/>
          <a:lstStyle/>
          <a:p>
            <a:endParaRPr lang="ru-RU"/>
          </a:p>
        </p:txBody>
      </p:sp>
      <p:sp>
        <p:nvSpPr>
          <p:cNvPr id="9" name="Placeholder 03"/>
          <p:cNvSpPr>
            <a:spLocks noGrp="1"/>
          </p:cNvSpPr>
          <p:nvPr>
            <p:ph type="pic" sz="quarter" idx="12"/>
          </p:nvPr>
        </p:nvSpPr>
        <p:spPr>
          <a:xfrm>
            <a:off x="8836025" y="3495675"/>
            <a:ext cx="3352800" cy="3355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92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39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01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30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80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0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38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99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92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"/>
              <a:t>Muokkaa otsikon perustyyliä napsauttamalla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i"/>
              <a:t>Muokkaa tekstin perustyylejä napsauttamalla</a:t>
            </a:r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5D827-326C-4055-8165-E3B8DFD498B3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uorakulmi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016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 fontScale="90000"/>
          </a:bodyPr>
          <a:lstStyle/>
          <a:p>
            <a:r>
              <a:rPr lang="it-IT" dirty="0" smtClean="0"/>
              <a:t>PROGETTO ERASMUS: Sfide </a:t>
            </a:r>
            <a:r>
              <a:rPr lang="it-IT" dirty="0"/>
              <a:t>per la FP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nell’era </a:t>
            </a:r>
            <a:r>
              <a:rPr lang="it-IT" dirty="0"/>
              <a:t>del </a:t>
            </a:r>
            <a:r>
              <a:rPr lang="it-IT" dirty="0" err="1"/>
              <a:t>Covid</a:t>
            </a:r>
            <a:r>
              <a:rPr lang="it-IT" dirty="0"/>
              <a:t> </a:t>
            </a:r>
            <a:endParaRPr lang="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Autofit/>
          </a:bodyPr>
          <a:lstStyle/>
          <a:p>
            <a:pPr rtl="0"/>
            <a:r>
              <a:rPr lang="fi" sz="2400" b="1" dirty="0" smtClean="0"/>
              <a:t>CIOFS-FP DON BOSCO CONEGLIANO – 14 ottobre </a:t>
            </a:r>
            <a:r>
              <a:rPr lang="fi" sz="2400" b="1" dirty="0" smtClean="0"/>
              <a:t>2022 – 2V</a:t>
            </a:r>
            <a:endParaRPr lang="fi" sz="2400" b="1" dirty="0"/>
          </a:p>
        </p:txBody>
      </p:sp>
      <p:pic>
        <p:nvPicPr>
          <p:cNvPr id="6" name="Kuva 5" descr="Logon lähikuva&#10;&#10;Automaattisesti luotu kuvau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5" name="Kuva 4" descr="Kuva, joka sisältää kohteen teksti, rakennus&#10;&#10;Kuvaus luotu automaattisesti">
            <a:extLst>
              <a:ext uri="{FF2B5EF4-FFF2-40B4-BE49-F238E27FC236}">
                <a16:creationId xmlns:a16="http://schemas.microsoft.com/office/drawing/2014/main" id="{84717F0D-504D-4142-A402-76C8B48600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87" y="42647"/>
            <a:ext cx="290274" cy="344700"/>
          </a:xfrm>
          <a:prstGeom prst="rect">
            <a:avLst/>
          </a:prstGeom>
        </p:spPr>
      </p:pic>
      <p:pic>
        <p:nvPicPr>
          <p:cNvPr id="8" name="Kuva 7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73FB9283-63FE-4D2C-8F80-B665E9D4D9F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9" t="12426" b="12209"/>
          <a:stretch/>
        </p:blipFill>
        <p:spPr>
          <a:xfrm>
            <a:off x="485615" y="35193"/>
            <a:ext cx="1172856" cy="384066"/>
          </a:xfrm>
          <a:prstGeom prst="rect">
            <a:avLst/>
          </a:prstGeom>
        </p:spPr>
      </p:pic>
      <p:pic>
        <p:nvPicPr>
          <p:cNvPr id="10" name="Kuva 9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9BBC2D3-D224-4D2E-8C8B-37A95691B8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4" y="42647"/>
            <a:ext cx="1918448" cy="393851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BA0C105F-F7C9-4968-BBBF-C118B51607B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6" t="30582" r="26424" b="25948"/>
          <a:stretch/>
        </p:blipFill>
        <p:spPr>
          <a:xfrm>
            <a:off x="7147292" y="67837"/>
            <a:ext cx="797858" cy="372286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0DD9B74A-B32E-44A9-B2C9-4782054385C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" t="13706" r="3184" b="13706"/>
          <a:stretch/>
        </p:blipFill>
        <p:spPr>
          <a:xfrm>
            <a:off x="3362368" y="41217"/>
            <a:ext cx="468828" cy="363462"/>
          </a:xfrm>
          <a:prstGeom prst="rect">
            <a:avLst/>
          </a:prstGeom>
        </p:spPr>
      </p:pic>
      <p:pic>
        <p:nvPicPr>
          <p:cNvPr id="16" name="Kuva 1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A388E16-FF61-4FA3-B25A-45082DFDC0D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8" t="12286" r="8248" b="12286"/>
          <a:stretch/>
        </p:blipFill>
        <p:spPr>
          <a:xfrm>
            <a:off x="1803156" y="55889"/>
            <a:ext cx="1086354" cy="363370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3FC626BF-4BF8-423B-9A49-D03FADC3BA2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055" y="47792"/>
            <a:ext cx="885515" cy="35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7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 dei questionari per studenti – classe 2v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18 questionari compilati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3 aree di competenze per l’apprendimento ibrido (ambiente classe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e digitale):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b="1" baseline="0" dirty="0" smtClean="0">
                <a:solidFill>
                  <a:prstClr val="black"/>
                </a:solidFill>
                <a:latin typeface="Franklin Gothic Book" panose="020B0502020104020203"/>
              </a:rPr>
              <a:t>Metodo di apprendimento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Competenze digitali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b="1" baseline="0" dirty="0" smtClean="0">
                <a:solidFill>
                  <a:prstClr val="black"/>
                </a:solidFill>
                <a:latin typeface="Franklin Gothic Book" panose="020B0502020104020203"/>
              </a:rPr>
              <a:t>Competenze personali/sociali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pic>
        <p:nvPicPr>
          <p:cNvPr id="1026" name="Picture 2" descr="https://media.istockphoto.com/photos/question-mark-on-speech-bubble-picture-id1205270037?b=1&amp;k=20&amp;m=1205270037&amp;s=170667a&amp;w=0&amp;h=oKjsyRZR5H_A9U3y7Wu3OTt7yp0uASrsnQdwUXoBlUQ=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695" y="2476236"/>
            <a:ext cx="4832336" cy="271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1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DI STUDIO PER APPRENDERE IN AMBIENTI IBRIDI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Considerate di avere un metodo di studio abbastanza buono per apprendere in classe e in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ambienti digitali, in particolare quando: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>
                <a:solidFill>
                  <a:prstClr val="black"/>
                </a:solidFill>
                <a:latin typeface="Franklin Gothic Book" panose="020B0502020104020203"/>
              </a:rPr>
              <a:t>s</a:t>
            </a:r>
            <a:r>
              <a:rPr lang="it-IT" sz="2000" b="1" baseline="0" dirty="0" smtClean="0">
                <a:solidFill>
                  <a:prstClr val="black"/>
                </a:solidFill>
                <a:latin typeface="Franklin Gothic Book" panose="020B0502020104020203"/>
              </a:rPr>
              <a:t>apete</a:t>
            </a: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 in anticipo cosa dovete studiare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Avete un compito concreto da realizzare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Avete la possibilità di provare più volte un compito/consegna 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3600" y="2423470"/>
            <a:ext cx="5682111" cy="340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2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DIGITALI PER APPRENDERE IN AMBIENTI IBRIDI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Considerate di avere buone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competenze digitali per apprendere in ambienti ibridi, in particolare: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nell’utilizzo dei social, video e foto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Un po’ meno nell’utilizzo di giochi o strumenti partecipativi (forum, </a:t>
            </a:r>
            <a:r>
              <a:rPr kumimoji="0" lang="it-IT" sz="20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padlet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….)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</a:endParaRPr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9739" y="2264050"/>
            <a:ext cx="5642043" cy="339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0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PERSONALI E SOCIALI PER APPRENDERE IN AMBIENTI IBRIDI - studenti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Considerate di avere competenze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personali e relazionali abbastanza buone, tranne che nel riuscire ad esprimere i propri sentimenti negli ambienti di apprendimento ibridi.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</a:t>
            </a:r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781" y="2264050"/>
            <a:ext cx="5799027" cy="348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PERSONALI E SOCIALI PER APPRENDERE IN AMBIENTI IBRIDI - insegnanti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92727" y="3081468"/>
            <a:ext cx="4544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Pensate che gli insegnanti vi supportino in modo abbastanza adeguato in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classe e attraverso l’uso di strumenti digitali, tranne che per la capacità di prevenire atti di bullismo</a:t>
            </a:r>
            <a:endParaRPr kumimoji="0" lang="it-IT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10937" y="2378858"/>
            <a:ext cx="5999872" cy="360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8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pensate di questi risultati?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92727" y="3081468"/>
            <a:ext cx="4544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</a:t>
            </a:r>
          </a:p>
        </p:txBody>
      </p:sp>
      <p:pic>
        <p:nvPicPr>
          <p:cNvPr id="2050" name="Picture 2" descr="black flat screen tv turned on displaying yellow emoj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022" y="2341563"/>
            <a:ext cx="5447956" cy="363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58_TF33552983" id="{D7DEAE2A-2FE8-45EC-830E-E068F97A48C9}" vid="{FD36A53C-4AEE-4B7B-A536-95D8655F6B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234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Franklin Gothic Book</vt:lpstr>
      <vt:lpstr>Franklin Gothic Demi</vt:lpstr>
      <vt:lpstr>Wingdings 2</vt:lpstr>
      <vt:lpstr>Tema di Office</vt:lpstr>
      <vt:lpstr>DividendVTI</vt:lpstr>
      <vt:lpstr>PROGETTO ERASMUS: Sfide per la FP  nell’era del Covid </vt:lpstr>
      <vt:lpstr>Risultati dei questionari per studenti – classe 2v</vt:lpstr>
      <vt:lpstr>METODO DI STUDIO PER APPRENDERE IN AMBIENTI IBRIDI</vt:lpstr>
      <vt:lpstr>COMPETENZE DIGITALI PER APPRENDERE IN AMBIENTI IBRIDI</vt:lpstr>
      <vt:lpstr>COMPETENZE PERSONALI E SOCIALI PER APPRENDERE IN AMBIENTI IBRIDI - studenti</vt:lpstr>
      <vt:lpstr>COMPETENZE PERSONALI E SOCIALI PER APPRENDERE IN AMBIENTI IBRIDI - insegnanti</vt:lpstr>
      <vt:lpstr>Cosa pensate di questi risultati?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ERASMUS: Sfide per la FP  nell’era del Covid </dc:title>
  <dc:creator>Paola Ottolini</dc:creator>
  <cp:lastModifiedBy>Paola Ottolini</cp:lastModifiedBy>
  <cp:revision>9</cp:revision>
  <dcterms:created xsi:type="dcterms:W3CDTF">2022-10-14T07:45:58Z</dcterms:created>
  <dcterms:modified xsi:type="dcterms:W3CDTF">2022-10-17T07:50:25Z</dcterms:modified>
</cp:coreProperties>
</file>