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ECBA-C5C3-406A-BAFA-E9740CC0B0FF}" type="datetimeFigureOut">
              <a:rPr lang="it-IT" smtClean="0"/>
              <a:t>17/10/2022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3817C-683A-47A9-83DD-681B374E32A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5458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ECBA-C5C3-406A-BAFA-E9740CC0B0FF}" type="datetimeFigureOut">
              <a:rPr lang="it-IT" smtClean="0"/>
              <a:t>17/10/2022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3817C-683A-47A9-83DD-681B374E32A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5606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ECBA-C5C3-406A-BAFA-E9740CC0B0FF}" type="datetimeFigureOut">
              <a:rPr lang="it-IT" smtClean="0"/>
              <a:t>17/10/2022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3817C-683A-47A9-83DD-681B374E32A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73126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orakulmio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rtlCol="0"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fi-FI"/>
              <a:t>Muokkaa alaotsikon perustyyliä napsautt.</a:t>
            </a:r>
            <a:endParaRPr lang="en-US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C512EF-B440-4A42-9276-CE8717791328}" type="datetime1">
              <a:rPr kumimoji="0" lang="fi-FI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Franklin Gothic Book" panose="020B05020201040202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17.10.2022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Franklin Gothic Book" panose="020B0502020104020203"/>
              <a:ea typeface="+mn-ea"/>
              <a:cs typeface="+mn-cs"/>
            </a:endParaRP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all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Franklin Gothic Book" panose="020B0502020104020203"/>
              <a:ea typeface="+mn-ea"/>
              <a:cs typeface="+mn-cs"/>
            </a:endParaRPr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98EE3D-8CD1-4C3F-BD1C-C98C9596463C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Franklin Gothic Book" panose="020B05020201040202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Franklin Gothic Book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07065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 rtlCol="0"/>
          <a:lstStyle/>
          <a:p>
            <a:pPr rtl="0"/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 rtlCol="0"/>
          <a:lstStyle/>
          <a:p>
            <a:pPr lvl="0" rtl="0"/>
            <a:r>
              <a:rPr lang="fi-FI"/>
              <a:t>Muokkaa tekstin perustyylejä napsauttamalla</a:t>
            </a:r>
          </a:p>
          <a:p>
            <a:pPr lvl="1" rtl="0"/>
            <a:r>
              <a:rPr lang="fi-FI"/>
              <a:t>toinen taso</a:t>
            </a:r>
          </a:p>
          <a:p>
            <a:pPr lvl="2" rtl="0"/>
            <a:r>
              <a:rPr lang="fi-FI"/>
              <a:t>kolmas taso</a:t>
            </a:r>
          </a:p>
          <a:p>
            <a:pPr lvl="3" rtl="0"/>
            <a:r>
              <a:rPr lang="fi-FI"/>
              <a:t>neljäs taso</a:t>
            </a:r>
          </a:p>
          <a:p>
            <a:pPr lvl="4" rtl="0"/>
            <a:r>
              <a:rPr lang="fi-FI"/>
              <a:t>viides taso</a:t>
            </a:r>
            <a:endParaRPr lang="en-US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B54682-13CF-4CDE-87BB-42FE8C61454C}" type="datetime1">
              <a:rPr kumimoji="0" lang="fi-FI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Franklin Gothic Book" panose="020B05020201040202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17.10.2022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Franklin Gothic Book" panose="020B0502020104020203"/>
              <a:ea typeface="+mn-ea"/>
              <a:cs typeface="+mn-cs"/>
            </a:endParaRP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all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Franklin Gothic Book" panose="020B0502020104020203"/>
              <a:ea typeface="+mn-ea"/>
              <a:cs typeface="+mn-cs"/>
            </a:endParaRPr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98EE3D-8CD1-4C3F-BD1C-C98C9596463C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Franklin Gothic Book" panose="020B05020201040202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Franklin Gothic Book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40740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rtlCol="0"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i-FI"/>
              <a:t>Muokkaa tekstin perustyylejä napsauttamalla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22A97D-A93F-4A85-AE3C-F992BDF1D9A2}" type="datetime1">
              <a:rPr kumimoji="0" lang="fi-FI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Franklin Gothic Book" panose="020B05020201040202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17.10.2022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Franklin Gothic Book" panose="020B0502020104020203"/>
              <a:ea typeface="+mn-ea"/>
              <a:cs typeface="+mn-cs"/>
            </a:endParaRP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all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Franklin Gothic Book" panose="020B0502020104020203"/>
              <a:ea typeface="+mn-ea"/>
              <a:cs typeface="+mn-cs"/>
            </a:endParaRPr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98EE3D-8CD1-4C3F-BD1C-C98C9596463C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Franklin Gothic Book" panose="020B05020201040202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Franklin Gothic Book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58190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/>
          <a:lstStyle/>
          <a:p>
            <a:pPr rtl="0"/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 rtlCol="0">
            <a:normAutofit/>
          </a:bodyPr>
          <a:lstStyle/>
          <a:p>
            <a:pPr lvl="0" rtl="0"/>
            <a:r>
              <a:rPr lang="fi-FI"/>
              <a:t>Muokkaa tekstin perustyylejä napsauttamalla</a:t>
            </a:r>
          </a:p>
          <a:p>
            <a:pPr lvl="1" rtl="0"/>
            <a:r>
              <a:rPr lang="fi-FI"/>
              <a:t>toinen taso</a:t>
            </a:r>
          </a:p>
          <a:p>
            <a:pPr lvl="2" rtl="0"/>
            <a:r>
              <a:rPr lang="fi-FI"/>
              <a:t>kolmas taso</a:t>
            </a:r>
          </a:p>
          <a:p>
            <a:pPr lvl="3" rtl="0"/>
            <a:r>
              <a:rPr lang="fi-FI"/>
              <a:t>neljäs taso</a:t>
            </a:r>
          </a:p>
          <a:p>
            <a:pPr lvl="4" rtl="0"/>
            <a:r>
              <a:rPr lang="fi-FI"/>
              <a:t>viides taso</a:t>
            </a:r>
            <a:endParaRPr lang="en-US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 rtlCol="0">
            <a:normAutofit/>
          </a:bodyPr>
          <a:lstStyle/>
          <a:p>
            <a:pPr lvl="0" rtl="0"/>
            <a:r>
              <a:rPr lang="fi-FI"/>
              <a:t>Muokkaa tekstin perustyylejä napsauttamalla</a:t>
            </a:r>
          </a:p>
          <a:p>
            <a:pPr lvl="1" rtl="0"/>
            <a:r>
              <a:rPr lang="fi-FI"/>
              <a:t>toinen taso</a:t>
            </a:r>
          </a:p>
          <a:p>
            <a:pPr lvl="2" rtl="0"/>
            <a:r>
              <a:rPr lang="fi-FI"/>
              <a:t>kolmas taso</a:t>
            </a:r>
          </a:p>
          <a:p>
            <a:pPr lvl="3" rtl="0"/>
            <a:r>
              <a:rPr lang="fi-FI"/>
              <a:t>neljäs taso</a:t>
            </a:r>
          </a:p>
          <a:p>
            <a:pPr lvl="4" rtl="0"/>
            <a:r>
              <a:rPr lang="fi-FI"/>
              <a:t>viides taso</a:t>
            </a:r>
            <a:endParaRPr lang="en-US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273DDC-FE2F-4970-A57E-368A576B3C59}" type="datetime1">
              <a:rPr kumimoji="0" lang="fi-FI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Franklin Gothic Book" panose="020B05020201040202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17.10.2022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Franklin Gothic Book" panose="020B0502020104020203"/>
              <a:ea typeface="+mn-ea"/>
              <a:cs typeface="+mn-cs"/>
            </a:endParaRP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all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Franklin Gothic Book" panose="020B0502020104020203"/>
              <a:ea typeface="+mn-ea"/>
              <a:cs typeface="+mn-cs"/>
            </a:endParaRP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98EE3D-8CD1-4C3F-BD1C-C98C9596463C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Franklin Gothic Book" panose="020B05020201040202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Franklin Gothic Book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201981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tsikko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/>
          <a:lstStyle/>
          <a:p>
            <a:pPr rtl="0"/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rtlCol="0"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rtlCol="0" anchor="t">
            <a:normAutofit/>
          </a:bodyPr>
          <a:lstStyle/>
          <a:p>
            <a:pPr lvl="0" rtl="0"/>
            <a:r>
              <a:rPr lang="fi-FI"/>
              <a:t>Muokkaa tekstin perustyylejä napsauttamalla</a:t>
            </a:r>
          </a:p>
          <a:p>
            <a:pPr lvl="1" rtl="0"/>
            <a:r>
              <a:rPr lang="fi-FI"/>
              <a:t>toinen taso</a:t>
            </a:r>
          </a:p>
          <a:p>
            <a:pPr lvl="2" rtl="0"/>
            <a:r>
              <a:rPr lang="fi-FI"/>
              <a:t>kolmas taso</a:t>
            </a:r>
          </a:p>
          <a:p>
            <a:pPr lvl="3" rtl="0"/>
            <a:r>
              <a:rPr lang="fi-FI"/>
              <a:t>neljäs taso</a:t>
            </a:r>
          </a:p>
          <a:p>
            <a:pPr lvl="4" rtl="0"/>
            <a:r>
              <a:rPr lang="fi-FI"/>
              <a:t>viides taso</a:t>
            </a:r>
            <a:endParaRPr lang="en-US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rtlCol="0"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rtlCol="0" anchor="t">
            <a:normAutofit/>
          </a:bodyPr>
          <a:lstStyle/>
          <a:p>
            <a:pPr lvl="0" rtl="0"/>
            <a:r>
              <a:rPr lang="fi-FI"/>
              <a:t>Muokkaa tekstin perustyylejä napsauttamalla</a:t>
            </a:r>
          </a:p>
          <a:p>
            <a:pPr lvl="1" rtl="0"/>
            <a:r>
              <a:rPr lang="fi-FI"/>
              <a:t>toinen taso</a:t>
            </a:r>
          </a:p>
          <a:p>
            <a:pPr lvl="2" rtl="0"/>
            <a:r>
              <a:rPr lang="fi-FI"/>
              <a:t>kolmas taso</a:t>
            </a:r>
          </a:p>
          <a:p>
            <a:pPr lvl="3" rtl="0"/>
            <a:r>
              <a:rPr lang="fi-FI"/>
              <a:t>neljäs taso</a:t>
            </a:r>
          </a:p>
          <a:p>
            <a:pPr lvl="4" rtl="0"/>
            <a:r>
              <a:rPr lang="fi-FI"/>
              <a:t>viides taso</a:t>
            </a:r>
            <a:endParaRPr lang="en-US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A5FF11-C3F1-4863-A9FF-1F885BA096D9}" type="datetime1">
              <a:rPr kumimoji="0" lang="fi-FI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Franklin Gothic Book" panose="020B05020201040202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17.10.2022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Franklin Gothic Book" panose="020B0502020104020203"/>
              <a:ea typeface="+mn-ea"/>
              <a:cs typeface="+mn-cs"/>
            </a:endParaRPr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all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Franklin Gothic Book" panose="020B0502020104020203"/>
              <a:ea typeface="+mn-ea"/>
              <a:cs typeface="+mn-cs"/>
            </a:endParaRPr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98EE3D-8CD1-4C3F-BD1C-C98C9596463C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Franklin Gothic Book" panose="020B05020201040202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Franklin Gothic Book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415769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 rtlCol="0"/>
          <a:lstStyle/>
          <a:p>
            <a:pPr rtl="0"/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C791555-9764-487C-846D-6FA51CC8F3BA}" type="datetime1">
              <a:rPr kumimoji="0" lang="fi-FI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Franklin Gothic Book" panose="020B05020201040202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17.10.2022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Franklin Gothic Book" panose="020B0502020104020203"/>
              <a:ea typeface="+mn-ea"/>
              <a:cs typeface="+mn-cs"/>
            </a:endParaRP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all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Franklin Gothic Book" panose="020B0502020104020203"/>
              <a:ea typeface="+mn-ea"/>
              <a:cs typeface="+mn-cs"/>
            </a:endParaRP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98EE3D-8CD1-4C3F-BD1C-C98C9596463C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Franklin Gothic Book" panose="020B05020201040202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Franklin Gothic Book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41831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08388C4-22BD-4FB5-8AB9-7A7F310DE1D5}" type="datetime1">
              <a:rPr kumimoji="0" lang="fi-FI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Franklin Gothic Book" panose="020B05020201040202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17.10.2022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Franklin Gothic Book" panose="020B0502020104020203"/>
              <a:ea typeface="+mn-ea"/>
              <a:cs typeface="+mn-cs"/>
            </a:endParaRP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all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Franklin Gothic Book" panose="020B0502020104020203"/>
              <a:ea typeface="+mn-ea"/>
              <a:cs typeface="+mn-cs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98EE3D-8CD1-4C3F-BD1C-C98C9596463C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Franklin Gothic Book" panose="020B05020201040202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Franklin Gothic Book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97799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orakulmio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rtlCol="0"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pPr rtl="0"/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rtlCol="0"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 rtl="0"/>
            <a:r>
              <a:rPr lang="fi-FI"/>
              <a:t>Muokkaa tekstin perustyylejä napsauttamalla</a:t>
            </a:r>
          </a:p>
          <a:p>
            <a:pPr lvl="1" rtl="0"/>
            <a:r>
              <a:rPr lang="fi-FI"/>
              <a:t>toinen taso</a:t>
            </a:r>
          </a:p>
          <a:p>
            <a:pPr lvl="2" rtl="0"/>
            <a:r>
              <a:rPr lang="fi-FI"/>
              <a:t>kolmas taso</a:t>
            </a:r>
          </a:p>
          <a:p>
            <a:pPr lvl="3" rtl="0"/>
            <a:r>
              <a:rPr lang="fi-FI"/>
              <a:t>neljäs taso</a:t>
            </a:r>
          </a:p>
          <a:p>
            <a:pPr lvl="4" rtl="0"/>
            <a:r>
              <a:rPr lang="fi-FI"/>
              <a:t>viides taso</a:t>
            </a:r>
            <a:endParaRPr lang="en-US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i-FI"/>
              <a:t>Muokkaa tekstin perustyylejä napsauttamalla</a:t>
            </a:r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0A1A5E0-51B3-4F95-B9DE-F7FC30A780A7}" type="datetime1">
              <a:rPr kumimoji="0" lang="fi-FI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Franklin Gothic Book" panose="020B05020201040202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17.10.2022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Franklin Gothic Book" panose="020B0502020104020203"/>
              <a:ea typeface="+mn-ea"/>
              <a:cs typeface="+mn-cs"/>
            </a:endParaRPr>
          </a:p>
        </p:txBody>
      </p:sp>
      <p:sp>
        <p:nvSpPr>
          <p:cNvPr id="10" name="Alatunnisteen paikkamerkki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all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Franklin Gothic Book" panose="020B0502020104020203"/>
              <a:ea typeface="+mn-ea"/>
              <a:cs typeface="+mn-cs"/>
            </a:endParaRPr>
          </a:p>
        </p:txBody>
      </p:sp>
      <p:sp>
        <p:nvSpPr>
          <p:cNvPr id="11" name="Dian numeron paikkamerkki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98EE3D-8CD1-4C3F-BD1C-C98C9596463C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Franklin Gothic Book" panose="020B05020201040202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Franklin Gothic Book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1230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ECBA-C5C3-406A-BAFA-E9740CC0B0FF}" type="datetimeFigureOut">
              <a:rPr lang="it-IT" smtClean="0"/>
              <a:t>17/10/2022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3817C-683A-47A9-83DD-681B374E32A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49554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rtlCol="0"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Kuvan paikkamerkki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fi-FI"/>
              <a:t>Lisää kuva napsauttamalla kuvaketta</a:t>
            </a:r>
            <a:endParaRPr lang="en-US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rtlCol="0"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71802B2-8365-4CB6-A9EE-99E153D9453E}" type="datetime1">
              <a:rPr kumimoji="0" lang="fi-FI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Franklin Gothic Book" panose="020B05020201040202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17.10.2022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Franklin Gothic Book" panose="020B0502020104020203"/>
              <a:ea typeface="+mn-ea"/>
              <a:cs typeface="+mn-cs"/>
            </a:endParaRP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all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Franklin Gothic Book" panose="020B0502020104020203"/>
              <a:ea typeface="+mn-ea"/>
              <a:cs typeface="+mn-cs"/>
            </a:endParaRP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98EE3D-8CD1-4C3F-BD1C-C98C9596463C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Franklin Gothic Book" panose="020B05020201040202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Franklin Gothic Book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2402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untainen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tsikko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 rtlCol="0"/>
          <a:lstStyle/>
          <a:p>
            <a:pPr rtl="0"/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Pystysuuntaise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 rtl="0"/>
            <a:r>
              <a:rPr lang="fi-FI"/>
              <a:t>Muokkaa tekstin perustyylejä napsauttamalla</a:t>
            </a:r>
          </a:p>
          <a:p>
            <a:pPr lvl="1" rtl="0"/>
            <a:r>
              <a:rPr lang="fi-FI"/>
              <a:t>toinen taso</a:t>
            </a:r>
          </a:p>
          <a:p>
            <a:pPr lvl="2" rtl="0"/>
            <a:r>
              <a:rPr lang="fi-FI"/>
              <a:t>kolmas taso</a:t>
            </a:r>
          </a:p>
          <a:p>
            <a:pPr lvl="3" rtl="0"/>
            <a:r>
              <a:rPr lang="fi-FI"/>
              <a:t>neljäs taso</a:t>
            </a:r>
          </a:p>
          <a:p>
            <a:pPr lvl="4" rtl="0"/>
            <a:r>
              <a:rPr lang="fi-FI"/>
              <a:t>viides taso</a:t>
            </a:r>
            <a:endParaRPr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60C681-51BB-4E9C-ABD5-3B8BD5A52159}" type="datetime1">
              <a:rPr kumimoji="0" lang="fi-FI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Franklin Gothic Book" panose="020B05020201040202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17.10.2022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Franklin Gothic Book" panose="020B0502020104020203"/>
              <a:ea typeface="+mn-ea"/>
              <a:cs typeface="+mn-cs"/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all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Franklin Gothic Book" panose="020B0502020104020203"/>
              <a:ea typeface="+mn-ea"/>
              <a:cs typeface="+mn-cs"/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98EE3D-8CD1-4C3F-BD1C-C98C9596463C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Franklin Gothic Book" panose="020B05020201040202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Franklin Gothic Book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28350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Pystysuuntainen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orakulmio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rtlCol="0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rtl="0"/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Pystysuuntaisen tekstin paikkamerkki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rtlCol="0" anchor="t"/>
          <a:lstStyle/>
          <a:p>
            <a:pPr lvl="0" rtl="0"/>
            <a:r>
              <a:rPr lang="fi-FI"/>
              <a:t>Muokkaa tekstin perustyylejä napsauttamalla</a:t>
            </a:r>
          </a:p>
          <a:p>
            <a:pPr lvl="1" rtl="0"/>
            <a:r>
              <a:rPr lang="fi-FI"/>
              <a:t>toinen taso</a:t>
            </a:r>
          </a:p>
          <a:p>
            <a:pPr lvl="2" rtl="0"/>
            <a:r>
              <a:rPr lang="fi-FI"/>
              <a:t>kolmas taso</a:t>
            </a:r>
          </a:p>
          <a:p>
            <a:pPr lvl="3" rtl="0"/>
            <a:r>
              <a:rPr lang="fi-FI"/>
              <a:t>neljäs taso</a:t>
            </a:r>
          </a:p>
          <a:p>
            <a:pPr lvl="4" rtl="0"/>
            <a:r>
              <a:rPr lang="fi-FI"/>
              <a:t>viides taso</a:t>
            </a:r>
            <a:endParaRPr lang="en-US"/>
          </a:p>
        </p:txBody>
      </p:sp>
      <p:sp>
        <p:nvSpPr>
          <p:cNvPr id="8" name="Suorakulmio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Suorakulmio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Suorakulmio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Päivämäärän paikkamerkki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797E8D-AC15-4A82-A730-B149FE270D70}" type="datetime1">
              <a:rPr kumimoji="0" lang="fi-FI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Franklin Gothic Book" panose="020B05020201040202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17.10.2022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Franklin Gothic Book" panose="020B0502020104020203"/>
              <a:ea typeface="+mn-ea"/>
              <a:cs typeface="+mn-cs"/>
            </a:endParaRPr>
          </a:p>
        </p:txBody>
      </p:sp>
      <p:sp>
        <p:nvSpPr>
          <p:cNvPr id="12" name="Alatunnisteen paikkamerkki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all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Franklin Gothic Book" panose="020B0502020104020203"/>
              <a:ea typeface="+mn-ea"/>
              <a:cs typeface="+mn-cs"/>
            </a:endParaRPr>
          </a:p>
        </p:txBody>
      </p:sp>
      <p:sp>
        <p:nvSpPr>
          <p:cNvPr id="13" name="Dian numeron paikkamerkki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98EE3D-8CD1-4C3F-BD1C-C98C9596463C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Franklin Gothic Book" panose="020B05020201040202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Franklin Gothic Book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14599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ight 3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01"/>
          <p:cNvSpPr>
            <a:spLocks noGrp="1"/>
          </p:cNvSpPr>
          <p:nvPr>
            <p:ph type="pic" sz="quarter" idx="10"/>
          </p:nvPr>
        </p:nvSpPr>
        <p:spPr>
          <a:xfrm>
            <a:off x="5332413" y="0"/>
            <a:ext cx="3352800" cy="6858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8" name="Placeholder 02"/>
          <p:cNvSpPr>
            <a:spLocks noGrp="1"/>
          </p:cNvSpPr>
          <p:nvPr>
            <p:ph type="pic" sz="quarter" idx="11"/>
          </p:nvPr>
        </p:nvSpPr>
        <p:spPr>
          <a:xfrm>
            <a:off x="8836025" y="0"/>
            <a:ext cx="3352800" cy="3355975"/>
          </a:xfrm>
        </p:spPr>
        <p:txBody>
          <a:bodyPr/>
          <a:lstStyle/>
          <a:p>
            <a:endParaRPr lang="ru-RU"/>
          </a:p>
        </p:txBody>
      </p:sp>
      <p:sp>
        <p:nvSpPr>
          <p:cNvPr id="9" name="Placeholder 03"/>
          <p:cNvSpPr>
            <a:spLocks noGrp="1"/>
          </p:cNvSpPr>
          <p:nvPr>
            <p:ph type="pic" sz="quarter" idx="12"/>
          </p:nvPr>
        </p:nvSpPr>
        <p:spPr>
          <a:xfrm>
            <a:off x="8836025" y="3495675"/>
            <a:ext cx="3352800" cy="3355975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8927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grpId="0" nodeType="withEffect" nodePh="1">
                                  <p:stCondLst>
                                    <p:cond delay="25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decel="100000" fill="hold" grpId="0" nodeType="withEffect" nodePh="1">
                                  <p:stCondLst>
                                    <p:cond delay="50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decel="100000" fill="hold" grpId="0" nodeType="withEffect" nodePh="1">
                                  <p:stCondLst>
                                    <p:cond delay="75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ECBA-C5C3-406A-BAFA-E9740CC0B0FF}" type="datetimeFigureOut">
              <a:rPr lang="it-IT" smtClean="0"/>
              <a:t>17/10/2022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3817C-683A-47A9-83DD-681B374E32A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7399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ECBA-C5C3-406A-BAFA-E9740CC0B0FF}" type="datetimeFigureOut">
              <a:rPr lang="it-IT" smtClean="0"/>
              <a:t>17/10/2022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3817C-683A-47A9-83DD-681B374E32A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9015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ECBA-C5C3-406A-BAFA-E9740CC0B0FF}" type="datetimeFigureOut">
              <a:rPr lang="it-IT" smtClean="0"/>
              <a:t>17/10/2022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3817C-683A-47A9-83DD-681B374E32A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5300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ECBA-C5C3-406A-BAFA-E9740CC0B0FF}" type="datetimeFigureOut">
              <a:rPr lang="it-IT" smtClean="0"/>
              <a:t>17/10/2022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3817C-683A-47A9-83DD-681B374E32A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9806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ECBA-C5C3-406A-BAFA-E9740CC0B0FF}" type="datetimeFigureOut">
              <a:rPr lang="it-IT" smtClean="0"/>
              <a:t>17/10/2022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3817C-683A-47A9-83DD-681B374E32A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4808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ECBA-C5C3-406A-BAFA-E9740CC0B0FF}" type="datetimeFigureOut">
              <a:rPr lang="it-IT" smtClean="0"/>
              <a:t>17/10/2022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3817C-683A-47A9-83DD-681B374E32A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9380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ECBA-C5C3-406A-BAFA-E9740CC0B0FF}" type="datetimeFigureOut">
              <a:rPr lang="it-IT" smtClean="0"/>
              <a:t>17/10/2022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3817C-683A-47A9-83DD-681B374E32A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0996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5ECBA-C5C3-406A-BAFA-E9740CC0B0FF}" type="datetimeFigureOut">
              <a:rPr lang="it-IT" smtClean="0"/>
              <a:t>17/10/2022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13817C-683A-47A9-83DD-681B374E32A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7920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fi"/>
              <a:t>Muokkaa otsikon perustyyliä napsauttamalla</a:t>
            </a:r>
            <a:endParaRPr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rtl="0"/>
            <a:r>
              <a:rPr lang="fi"/>
              <a:t>Muokkaa tekstin perustyylejä napsauttamalla</a:t>
            </a:r>
          </a:p>
          <a:p>
            <a:pPr lvl="1" rtl="0"/>
            <a:r>
              <a:rPr lang="fi"/>
              <a:t>Toinen taso</a:t>
            </a:r>
          </a:p>
          <a:p>
            <a:pPr lvl="2" rtl="0"/>
            <a:r>
              <a:rPr lang="fi"/>
              <a:t>Kolmas taso</a:t>
            </a:r>
          </a:p>
          <a:p>
            <a:pPr lvl="3" rtl="0"/>
            <a:r>
              <a:rPr lang="fi"/>
              <a:t>Neljäs taso</a:t>
            </a:r>
          </a:p>
          <a:p>
            <a:pPr lvl="4" rtl="0"/>
            <a:r>
              <a:rPr lang="fi"/>
              <a:t>Viides taso</a:t>
            </a:r>
            <a:endParaRPr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C5D827-326C-4055-8165-E3B8DFD498B3}" type="datetime1">
              <a:rPr kumimoji="0" lang="fi-FI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Franklin Gothic Book" panose="020B05020201040202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17.10.2022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Franklin Gothic Book" panose="020B0502020104020203"/>
              <a:ea typeface="+mn-ea"/>
              <a:cs typeface="+mn-cs"/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all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Franklin Gothic Book" panose="020B0502020104020203"/>
              <a:ea typeface="+mn-ea"/>
              <a:cs typeface="+mn-cs"/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98EE3D-8CD1-4C3F-BD1C-C98C9596463C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Franklin Gothic Book" panose="020B05020201040202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Franklin Gothic Book" panose="020B0502020104020203"/>
              <a:ea typeface="+mn-ea"/>
              <a:cs typeface="+mn-cs"/>
            </a:endParaRPr>
          </a:p>
        </p:txBody>
      </p:sp>
      <p:sp>
        <p:nvSpPr>
          <p:cNvPr id="9" name="Suorakulmio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Suorakulmio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Suorakulmio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10163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ftr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C21E816-31F5-48BB-BD02-D15F2F18B4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</p:spPr>
        <p:txBody>
          <a:bodyPr rtlCol="0">
            <a:normAutofit fontScale="90000"/>
          </a:bodyPr>
          <a:lstStyle/>
          <a:p>
            <a:r>
              <a:rPr lang="it-IT" dirty="0" smtClean="0"/>
              <a:t>PROGETTO ERASMUS: Sfide </a:t>
            </a:r>
            <a:r>
              <a:rPr lang="it-IT" dirty="0"/>
              <a:t>per la FP 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nell’era </a:t>
            </a:r>
            <a:r>
              <a:rPr lang="it-IT" dirty="0"/>
              <a:t>del </a:t>
            </a:r>
            <a:r>
              <a:rPr lang="it-IT" dirty="0" err="1"/>
              <a:t>Covid</a:t>
            </a:r>
            <a:r>
              <a:rPr lang="it-IT" dirty="0"/>
              <a:t> </a:t>
            </a:r>
            <a:endParaRPr lang="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835D6E6B-3353-491C-A3C6-F278D6CED8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468233"/>
          </a:xfrm>
        </p:spPr>
        <p:txBody>
          <a:bodyPr rtlCol="0">
            <a:noAutofit/>
          </a:bodyPr>
          <a:lstStyle/>
          <a:p>
            <a:pPr rtl="0"/>
            <a:r>
              <a:rPr lang="fi" sz="2400" b="1" dirty="0" smtClean="0"/>
              <a:t>CIOFS-FP DON BOSCO CONEGLIANO – 14 ottobre </a:t>
            </a:r>
            <a:r>
              <a:rPr lang="fi" sz="2400" b="1" dirty="0" smtClean="0"/>
              <a:t>2022 – 1L</a:t>
            </a:r>
            <a:endParaRPr lang="fi" sz="2400" b="1" dirty="0"/>
          </a:p>
        </p:txBody>
      </p:sp>
      <p:pic>
        <p:nvPicPr>
          <p:cNvPr id="6" name="Kuva 5" descr="Logon lähikuva&#10;&#10;Automaattisesti luotu kuvaus">
            <a:extLst>
              <a:ext uri="{FF2B5EF4-FFF2-40B4-BE49-F238E27FC236}">
                <a16:creationId xmlns:a16="http://schemas.microsoft.com/office/drawing/2014/main" id="{F1A8C364-94D4-4630-BAD0-78722F34705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48733" y="3081867"/>
            <a:ext cx="11260667" cy="3310466"/>
          </a:xfrm>
          <a:prstGeom prst="rect">
            <a:avLst/>
          </a:prstGeom>
        </p:spPr>
      </p:pic>
      <p:pic>
        <p:nvPicPr>
          <p:cNvPr id="5" name="Kuva 4" descr="Kuva, joka sisältää kohteen teksti, rakennus&#10;&#10;Kuvaus luotu automaattisesti">
            <a:extLst>
              <a:ext uri="{FF2B5EF4-FFF2-40B4-BE49-F238E27FC236}">
                <a16:creationId xmlns:a16="http://schemas.microsoft.com/office/drawing/2014/main" id="{84717F0D-504D-4142-A402-76C8B486000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5887" y="42647"/>
            <a:ext cx="290274" cy="344700"/>
          </a:xfrm>
          <a:prstGeom prst="rect">
            <a:avLst/>
          </a:prstGeom>
        </p:spPr>
      </p:pic>
      <p:pic>
        <p:nvPicPr>
          <p:cNvPr id="8" name="Kuva 7" descr="Kuva, joka sisältää kohteen teksti, clipart-kuva&#10;&#10;Kuvaus luotu automaattisesti">
            <a:extLst>
              <a:ext uri="{FF2B5EF4-FFF2-40B4-BE49-F238E27FC236}">
                <a16:creationId xmlns:a16="http://schemas.microsoft.com/office/drawing/2014/main" id="{73FB9283-63FE-4D2C-8F80-B665E9D4D9F7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49" t="12426" b="12209"/>
          <a:stretch/>
        </p:blipFill>
        <p:spPr>
          <a:xfrm>
            <a:off x="485615" y="35193"/>
            <a:ext cx="1172856" cy="384066"/>
          </a:xfrm>
          <a:prstGeom prst="rect">
            <a:avLst/>
          </a:prstGeom>
        </p:spPr>
      </p:pic>
      <p:pic>
        <p:nvPicPr>
          <p:cNvPr id="10" name="Kuva 9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D9BBC2D3-D224-4D2E-8C8B-37A95691B8B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3624" y="42647"/>
            <a:ext cx="1918448" cy="393851"/>
          </a:xfrm>
          <a:prstGeom prst="rect">
            <a:avLst/>
          </a:prstGeom>
        </p:spPr>
      </p:pic>
      <p:pic>
        <p:nvPicPr>
          <p:cNvPr id="12" name="Kuva 11">
            <a:extLst>
              <a:ext uri="{FF2B5EF4-FFF2-40B4-BE49-F238E27FC236}">
                <a16:creationId xmlns:a16="http://schemas.microsoft.com/office/drawing/2014/main" id="{BA0C105F-F7C9-4968-BBBF-C118B51607BA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196" t="30582" r="26424" b="25948"/>
          <a:stretch/>
        </p:blipFill>
        <p:spPr>
          <a:xfrm>
            <a:off x="7147292" y="67837"/>
            <a:ext cx="797858" cy="372286"/>
          </a:xfrm>
          <a:prstGeom prst="rect">
            <a:avLst/>
          </a:prstGeom>
        </p:spPr>
      </p:pic>
      <p:pic>
        <p:nvPicPr>
          <p:cNvPr id="14" name="Kuva 13">
            <a:extLst>
              <a:ext uri="{FF2B5EF4-FFF2-40B4-BE49-F238E27FC236}">
                <a16:creationId xmlns:a16="http://schemas.microsoft.com/office/drawing/2014/main" id="{0DD9B74A-B32E-44A9-B2C9-4782054385CC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4" t="13706" r="3184" b="13706"/>
          <a:stretch/>
        </p:blipFill>
        <p:spPr>
          <a:xfrm>
            <a:off x="3362368" y="41217"/>
            <a:ext cx="468828" cy="363462"/>
          </a:xfrm>
          <a:prstGeom prst="rect">
            <a:avLst/>
          </a:prstGeom>
        </p:spPr>
      </p:pic>
      <p:pic>
        <p:nvPicPr>
          <p:cNvPr id="16" name="Kuva 15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3A388E16-FF61-4FA3-B25A-45082DFDC0D0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48" t="12286" r="8248" b="12286"/>
          <a:stretch/>
        </p:blipFill>
        <p:spPr>
          <a:xfrm>
            <a:off x="1803156" y="55889"/>
            <a:ext cx="1086354" cy="363370"/>
          </a:xfrm>
          <a:prstGeom prst="rect">
            <a:avLst/>
          </a:prstGeom>
        </p:spPr>
      </p:pic>
      <p:pic>
        <p:nvPicPr>
          <p:cNvPr id="19" name="Kuva 18">
            <a:extLst>
              <a:ext uri="{FF2B5EF4-FFF2-40B4-BE49-F238E27FC236}">
                <a16:creationId xmlns:a16="http://schemas.microsoft.com/office/drawing/2014/main" id="{3FC626BF-4BF8-423B-9A49-D03FADC3BA22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055" y="47792"/>
            <a:ext cx="885515" cy="35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798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Risultati dei questionari per studenti – classe 1L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B54682-13CF-4CDE-87BB-42FE8C61454C}" type="datetime1">
              <a:rPr kumimoji="0" lang="fi-FI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Franklin Gothic Book" panose="020B05020201040202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17.10.2022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Franklin Gothic Book" panose="020B0502020104020203"/>
              <a:ea typeface="+mn-ea"/>
              <a:cs typeface="+mn-cs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914400" y="2264050"/>
            <a:ext cx="454429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800" b="1" dirty="0" smtClean="0">
                <a:solidFill>
                  <a:prstClr val="black"/>
                </a:solidFill>
                <a:latin typeface="Franklin Gothic Book" panose="020B0502020104020203"/>
              </a:rPr>
              <a:t>20</a:t>
            </a:r>
            <a:r>
              <a:rPr kumimoji="0" lang="it-IT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2020104020203"/>
                <a:ea typeface="+mn-ea"/>
                <a:cs typeface="+mn-cs"/>
              </a:rPr>
              <a:t> questionari compilati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2020104020203"/>
                <a:ea typeface="+mn-ea"/>
                <a:cs typeface="+mn-cs"/>
              </a:rPr>
              <a:t>3 aree di competenze per l’apprendimento ibrido (ambiente classe</a:t>
            </a:r>
            <a:r>
              <a:rPr kumimoji="0" lang="it-IT" sz="2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2020104020203"/>
                <a:ea typeface="+mn-ea"/>
                <a:cs typeface="+mn-cs"/>
              </a:rPr>
              <a:t> e digitale):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it-IT" sz="2800" b="1" baseline="0" dirty="0" smtClean="0">
                <a:solidFill>
                  <a:prstClr val="black"/>
                </a:solidFill>
                <a:latin typeface="Franklin Gothic Book" panose="020B0502020104020203"/>
              </a:rPr>
              <a:t>Metodo di apprendimento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it-IT" sz="2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2020104020203"/>
                <a:ea typeface="+mn-ea"/>
                <a:cs typeface="+mn-cs"/>
              </a:rPr>
              <a:t>Competenze digitali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it-IT" sz="2800" b="1" baseline="0" dirty="0" smtClean="0">
                <a:solidFill>
                  <a:prstClr val="black"/>
                </a:solidFill>
                <a:latin typeface="Franklin Gothic Book" panose="020B0502020104020203"/>
              </a:rPr>
              <a:t>Competenze personali/sociali</a:t>
            </a:r>
            <a:endParaRPr kumimoji="0" lang="it-IT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2020104020203"/>
              <a:ea typeface="+mn-ea"/>
              <a:cs typeface="+mn-cs"/>
            </a:endParaRPr>
          </a:p>
        </p:txBody>
      </p:sp>
      <p:pic>
        <p:nvPicPr>
          <p:cNvPr id="1026" name="Picture 2" descr="https://media.istockphoto.com/photos/question-mark-on-speech-bubble-picture-id1205270037?b=1&amp;k=20&amp;m=1205270037&amp;s=170667a&amp;w=0&amp;h=oKjsyRZR5H_A9U3y7Wu3OTt7yp0uASrsnQdwUXoBlUQ=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5695" y="2476236"/>
            <a:ext cx="4832336" cy="2717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8199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METODO DI STUDIO PER APPRENDERE IN AMBIENTI IBRIDI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B54682-13CF-4CDE-87BB-42FE8C61454C}" type="datetime1">
              <a:rPr kumimoji="0" lang="fi-FI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Franklin Gothic Book" panose="020B05020201040202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17.10.2022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Franklin Gothic Book" panose="020B0502020104020203"/>
              <a:ea typeface="+mn-ea"/>
              <a:cs typeface="+mn-cs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914400" y="2264050"/>
            <a:ext cx="4544291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2020104020203"/>
              </a:rPr>
              <a:t>Considerate di avere un metodo di studio abbastanza buono per apprendere in classe e in</a:t>
            </a:r>
            <a:r>
              <a:rPr kumimoji="0" lang="it-IT" sz="20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2020104020203"/>
              </a:rPr>
              <a:t> ambienti digitali, in particolare quando: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it-IT" sz="2000" b="1" dirty="0" smtClean="0">
                <a:solidFill>
                  <a:prstClr val="black"/>
                </a:solidFill>
                <a:latin typeface="Franklin Gothic Book" panose="020B0502020104020203"/>
              </a:rPr>
              <a:t>Lavorate in piccolo gruppo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it-IT" sz="2000" b="1" dirty="0" smtClean="0">
                <a:solidFill>
                  <a:prstClr val="black"/>
                </a:solidFill>
                <a:latin typeface="Franklin Gothic Book" panose="020B0502020104020203"/>
              </a:rPr>
              <a:t>L’insegnante durane le lezioni utilizza modalità diverse (presenza/distanza, individuali/gruppo, laboratorio…)</a:t>
            </a:r>
            <a:endParaRPr lang="it-IT" sz="2000" b="1" dirty="0" smtClean="0">
              <a:solidFill>
                <a:prstClr val="black"/>
              </a:solidFill>
              <a:latin typeface="Franklin Gothic Book" panose="020B0502020104020203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it-IT" sz="2000" b="1" dirty="0" smtClean="0">
                <a:solidFill>
                  <a:prstClr val="black"/>
                </a:solidFill>
                <a:latin typeface="Franklin Gothic Book" panose="020B0502020104020203"/>
              </a:rPr>
              <a:t>Ricevete feedback dai vostri insegnanti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it-IT" sz="2000" b="1" dirty="0" smtClean="0">
                <a:solidFill>
                  <a:prstClr val="black"/>
                </a:solidFill>
                <a:latin typeface="Franklin Gothic Book" panose="020B0502020104020203"/>
              </a:rPr>
              <a:t>Avete la possibilità di provare più volte a svolgere una consegna</a:t>
            </a:r>
          </a:p>
        </p:txBody>
      </p:sp>
      <p:pic>
        <p:nvPicPr>
          <p:cNvPr id="7" name="Segnaposto contenuto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178683" y="2264049"/>
            <a:ext cx="5603976" cy="3360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2427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COMPETENZE DIGITALI PER APPRENDERE IN AMBIENTI IBRIDI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B54682-13CF-4CDE-87BB-42FE8C61454C}" type="datetime1">
              <a:rPr kumimoji="0" lang="fi-FI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Franklin Gothic Book" panose="020B05020201040202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17.10.2022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Franklin Gothic Book" panose="020B0502020104020203"/>
              <a:ea typeface="+mn-ea"/>
              <a:cs typeface="+mn-cs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914400" y="2264050"/>
            <a:ext cx="454429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2020104020203"/>
              </a:rPr>
              <a:t>Considerate di avere buone</a:t>
            </a:r>
            <a:r>
              <a:rPr kumimoji="0" lang="it-IT" sz="20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2020104020203"/>
              </a:rPr>
              <a:t> competenze digitali per apprendere in ambienti ibridi, in particolare: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it-IT" sz="2000" b="1" dirty="0" smtClean="0">
                <a:solidFill>
                  <a:prstClr val="black"/>
                </a:solidFill>
                <a:latin typeface="Franklin Gothic Book" panose="020B0502020104020203"/>
              </a:rPr>
              <a:t>nell’utilizzo dei social media e dei giochi</a:t>
            </a:r>
            <a:endParaRPr kumimoji="0" lang="it-IT" sz="2000" b="1" i="0" u="none" strike="noStrike" kern="1200" cap="none" spc="0" normalizeH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2020104020203"/>
            </a:endParaRPr>
          </a:p>
        </p:txBody>
      </p:sp>
      <p:pic>
        <p:nvPicPr>
          <p:cNvPr id="5" name="Segnaposto contenuto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43759" y="2420423"/>
            <a:ext cx="5631068" cy="3384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9063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COMPETENZE PERSONALI E SOCIALI PER APPRENDERE IN AMBIENTI IBRIDI - studenti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B54682-13CF-4CDE-87BB-42FE8C61454C}" type="datetime1">
              <a:rPr kumimoji="0" lang="fi-FI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Franklin Gothic Book" panose="020B05020201040202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17.10.2022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Franklin Gothic Book" panose="020B0502020104020203"/>
              <a:ea typeface="+mn-ea"/>
              <a:cs typeface="+mn-cs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914400" y="2264050"/>
            <a:ext cx="454429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2020104020203"/>
              </a:rPr>
              <a:t>Considerate di avere competenze</a:t>
            </a:r>
            <a:r>
              <a:rPr kumimoji="0" lang="it-IT" sz="20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2020104020203"/>
              </a:rPr>
              <a:t> personali e relazionali abbastanza buone, tranne che nel riuscire ad esprimere i propri sentimenti negli ambienti di apprendimento ibridi.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2020104020203"/>
              </a:rPr>
              <a:t> </a:t>
            </a:r>
          </a:p>
        </p:txBody>
      </p:sp>
      <p:pic>
        <p:nvPicPr>
          <p:cNvPr id="5" name="Segnaposto contenuto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874327" y="2365005"/>
            <a:ext cx="5736481" cy="3447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979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COMPETENZE PERSONALI E SOCIALI PER APPRENDERE IN AMBIENTI IBRIDI - insegnanti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B54682-13CF-4CDE-87BB-42FE8C61454C}" type="datetime1">
              <a:rPr kumimoji="0" lang="fi-FI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Franklin Gothic Book" panose="020B05020201040202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17.10.2022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Franklin Gothic Book" panose="020B0502020104020203"/>
              <a:ea typeface="+mn-ea"/>
              <a:cs typeface="+mn-cs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692727" y="3081468"/>
            <a:ext cx="454429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2020104020203"/>
                <a:ea typeface="+mn-ea"/>
                <a:cs typeface="+mn-cs"/>
              </a:rPr>
              <a:t>Pensate che gli insegnanti vi supportino in modo abbastanza adeguato in</a:t>
            </a:r>
            <a:r>
              <a:rPr kumimoji="0" lang="it-IT" sz="20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2020104020203"/>
                <a:ea typeface="+mn-ea"/>
                <a:cs typeface="+mn-cs"/>
              </a:rPr>
              <a:t> classe e attraverso l’uso di strumenti digitali, tranne che per la capacità di prevenire atti di bullismo</a:t>
            </a:r>
            <a:endParaRPr kumimoji="0" lang="it-IT" sz="20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2020104020203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2020104020203"/>
                <a:ea typeface="+mn-ea"/>
                <a:cs typeface="+mn-cs"/>
              </a:rPr>
              <a:t> </a:t>
            </a:r>
          </a:p>
        </p:txBody>
      </p:sp>
      <p:pic>
        <p:nvPicPr>
          <p:cNvPr id="7" name="Segnaposto contenuto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639551" y="2382201"/>
            <a:ext cx="5971257" cy="3589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6809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Cosa pensate di questi risultati?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B54682-13CF-4CDE-87BB-42FE8C61454C}" type="datetime1">
              <a:rPr kumimoji="0" lang="fi-FI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Franklin Gothic Book" panose="020B05020201040202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17.10.2022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Franklin Gothic Book" panose="020B0502020104020203"/>
              <a:ea typeface="+mn-ea"/>
              <a:cs typeface="+mn-cs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692727" y="3081468"/>
            <a:ext cx="45442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2020104020203"/>
                <a:ea typeface="+mn-ea"/>
                <a:cs typeface="+mn-cs"/>
              </a:rPr>
              <a:t> </a:t>
            </a:r>
          </a:p>
        </p:txBody>
      </p:sp>
      <p:pic>
        <p:nvPicPr>
          <p:cNvPr id="2050" name="Picture 2" descr="black flat screen tv turned on displaying yellow emoji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2022" y="2341563"/>
            <a:ext cx="5447956" cy="3633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9982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videndVTI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Dividend">
      <a:majorFont>
        <a:latin typeface="Franklin Gothic Demi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8758_TF33552983" id="{D7DEAE2A-2FE8-45EC-830E-E068F97A48C9}" vid="{FD36A53C-4AEE-4B7B-A536-95D8655F6B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232</Words>
  <Application>Microsoft Office PowerPoint</Application>
  <PresentationFormat>Widescreen</PresentationFormat>
  <Paragraphs>31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7</vt:i4>
      </vt:variant>
    </vt:vector>
  </HeadingPairs>
  <TitlesOfParts>
    <vt:vector size="16" baseType="lpstr">
      <vt:lpstr>Arial</vt:lpstr>
      <vt:lpstr>Calibri</vt:lpstr>
      <vt:lpstr>Calibri Light</vt:lpstr>
      <vt:lpstr>Corbel</vt:lpstr>
      <vt:lpstr>Franklin Gothic Book</vt:lpstr>
      <vt:lpstr>Franklin Gothic Demi</vt:lpstr>
      <vt:lpstr>Wingdings 2</vt:lpstr>
      <vt:lpstr>Tema di Office</vt:lpstr>
      <vt:lpstr>DividendVTI</vt:lpstr>
      <vt:lpstr>PROGETTO ERASMUS: Sfide per la FP  nell’era del Covid </vt:lpstr>
      <vt:lpstr>Risultati dei questionari per studenti – classe 1L</vt:lpstr>
      <vt:lpstr>METODO DI STUDIO PER APPRENDERE IN AMBIENTI IBRIDI</vt:lpstr>
      <vt:lpstr>COMPETENZE DIGITALI PER APPRENDERE IN AMBIENTI IBRIDI</vt:lpstr>
      <vt:lpstr>COMPETENZE PERSONALI E SOCIALI PER APPRENDERE IN AMBIENTI IBRIDI - studenti</vt:lpstr>
      <vt:lpstr>COMPETENZE PERSONALI E SOCIALI PER APPRENDERE IN AMBIENTI IBRIDI - insegnanti</vt:lpstr>
      <vt:lpstr>Cosa pensate di questi risultati?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PROGETTO ERASMUS: Sfide per la FP  nell’era del Covid </dc:title>
  <dc:creator>Paola Ottolini</dc:creator>
  <cp:lastModifiedBy>Paola Ottolini</cp:lastModifiedBy>
  <cp:revision>11</cp:revision>
  <dcterms:created xsi:type="dcterms:W3CDTF">2022-10-14T07:45:58Z</dcterms:created>
  <dcterms:modified xsi:type="dcterms:W3CDTF">2022-10-17T07:16:52Z</dcterms:modified>
</cp:coreProperties>
</file>